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4" r:id="rId1"/>
  </p:sldMasterIdLst>
  <p:notesMasterIdLst>
    <p:notesMasterId r:id="rId11"/>
  </p:notesMasterIdLst>
  <p:sldIdLst>
    <p:sldId id="256" r:id="rId2"/>
    <p:sldId id="263" r:id="rId3"/>
    <p:sldId id="266" r:id="rId4"/>
    <p:sldId id="267" r:id="rId5"/>
    <p:sldId id="268" r:id="rId6"/>
    <p:sldId id="260" r:id="rId7"/>
    <p:sldId id="257" r:id="rId8"/>
    <p:sldId id="259" r:id="rId9"/>
    <p:sldId id="258" r:id="rId10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김 백호" initials="김백" lastIdx="2" clrIdx="0">
    <p:extLst>
      <p:ext uri="{19B8F6BF-5375-455C-9EA6-DF929625EA0E}">
        <p15:presenceInfo xmlns:p15="http://schemas.microsoft.com/office/powerpoint/2012/main" userId="S::baekho@fastech-motions.com::4a5bcc91-a137-490d-bdc8-60bd97888d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95B31-4F50-4955-8171-6CF7C5D75CFE}" type="datetimeFigureOut">
              <a:rPr lang="ko-KR" altLang="en-US" smtClean="0"/>
              <a:t>2024-03-21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7A0167-9D49-4A62-B3CC-F51E7410A5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6728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첫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A4DCF05C-F4A0-4268-AC32-2F7819F8B46A}"/>
              </a:ext>
            </a:extLst>
          </p:cNvPr>
          <p:cNvGrpSpPr/>
          <p:nvPr/>
        </p:nvGrpSpPr>
        <p:grpSpPr>
          <a:xfrm>
            <a:off x="-2012" y="991"/>
            <a:ext cx="9144000" cy="6851862"/>
            <a:chOff x="-2012" y="991"/>
            <a:chExt cx="9144000" cy="6851862"/>
          </a:xfrm>
        </p:grpSpPr>
        <p:grpSp>
          <p:nvGrpSpPr>
            <p:cNvPr id="13" name="그룹 12">
              <a:extLst>
                <a:ext uri="{FF2B5EF4-FFF2-40B4-BE49-F238E27FC236}">
                  <a16:creationId xmlns:a16="http://schemas.microsoft.com/office/drawing/2014/main" id="{272AA6DE-CF83-4143-91F0-261066F3230E}"/>
                </a:ext>
              </a:extLst>
            </p:cNvPr>
            <p:cNvGrpSpPr/>
            <p:nvPr/>
          </p:nvGrpSpPr>
          <p:grpSpPr>
            <a:xfrm>
              <a:off x="-2012" y="991"/>
              <a:ext cx="9144000" cy="6851862"/>
              <a:chOff x="-2012" y="991"/>
              <a:chExt cx="9144000" cy="6851862"/>
            </a:xfrm>
          </p:grpSpPr>
          <p:pic>
            <p:nvPicPr>
              <p:cNvPr id="14" name="그림 13">
                <a:extLst>
                  <a:ext uri="{FF2B5EF4-FFF2-40B4-BE49-F238E27FC236}">
                    <a16:creationId xmlns:a16="http://schemas.microsoft.com/office/drawing/2014/main" id="{DA17771D-5C57-4791-843D-D852467B43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012" y="4020556"/>
                <a:ext cx="9139976" cy="2832297"/>
              </a:xfrm>
              <a:prstGeom prst="rect">
                <a:avLst/>
              </a:prstGeom>
            </p:spPr>
          </p:pic>
          <p:pic>
            <p:nvPicPr>
              <p:cNvPr id="15" name="그림 14">
                <a:extLst>
                  <a:ext uri="{FF2B5EF4-FFF2-40B4-BE49-F238E27FC236}">
                    <a16:creationId xmlns:a16="http://schemas.microsoft.com/office/drawing/2014/main" id="{DFF69406-83FB-48CF-8109-9EF844A0CA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012" y="991"/>
                <a:ext cx="9144000" cy="3042287"/>
              </a:xfrm>
              <a:prstGeom prst="rect">
                <a:avLst/>
              </a:prstGeom>
            </p:spPr>
          </p:pic>
          <p:pic>
            <p:nvPicPr>
              <p:cNvPr id="16" name="그림 15">
                <a:extLst>
                  <a:ext uri="{FF2B5EF4-FFF2-40B4-BE49-F238E27FC236}">
                    <a16:creationId xmlns:a16="http://schemas.microsoft.com/office/drawing/2014/main" id="{1FFD5E1E-4944-48BF-8305-4118F5D799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88806" y="105808"/>
                <a:ext cx="2240612" cy="523112"/>
              </a:xfrm>
              <a:prstGeom prst="rect">
                <a:avLst/>
              </a:prstGeom>
            </p:spPr>
          </p:pic>
          <p:pic>
            <p:nvPicPr>
              <p:cNvPr id="18" name="그림 17">
                <a:extLst>
                  <a:ext uri="{FF2B5EF4-FFF2-40B4-BE49-F238E27FC236}">
                    <a16:creationId xmlns:a16="http://schemas.microsoft.com/office/drawing/2014/main" id="{01CA8755-FF75-42AD-AB53-0020BB6914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3569" y="102002"/>
                <a:ext cx="1695645" cy="526918"/>
              </a:xfrm>
              <a:prstGeom prst="rect">
                <a:avLst/>
              </a:prstGeom>
            </p:spPr>
          </p:pic>
        </p:grpSp>
        <p:pic>
          <p:nvPicPr>
            <p:cNvPr id="62" name="그림 61">
              <a:extLst>
                <a:ext uri="{FF2B5EF4-FFF2-40B4-BE49-F238E27FC236}">
                  <a16:creationId xmlns:a16="http://schemas.microsoft.com/office/drawing/2014/main" id="{4C22E8CA-AD55-4667-A84C-273BF6F337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3238" y="6034234"/>
              <a:ext cx="6749475" cy="802385"/>
            </a:xfrm>
            <a:prstGeom prst="rect">
              <a:avLst/>
            </a:prstGeom>
          </p:spPr>
        </p:pic>
      </p:grpSp>
      <p:sp>
        <p:nvSpPr>
          <p:cNvPr id="19" name="텍스트 개체 틀 15"/>
          <p:cNvSpPr>
            <a:spLocks noGrp="1"/>
          </p:cNvSpPr>
          <p:nvPr>
            <p:ph type="body" sz="quarter" idx="11" hasCustomPrompt="1"/>
          </p:nvPr>
        </p:nvSpPr>
        <p:spPr>
          <a:xfrm>
            <a:off x="5796136" y="4437112"/>
            <a:ext cx="3023890" cy="449957"/>
          </a:xfrm>
        </p:spPr>
        <p:txBody>
          <a:bodyPr>
            <a:normAutofit/>
          </a:bodyPr>
          <a:lstStyle>
            <a:lvl1pPr marL="0" indent="0" algn="r">
              <a:buNone/>
              <a:defRPr sz="2400" b="1"/>
            </a:lvl1pPr>
          </a:lstStyle>
          <a:p>
            <a:pPr lvl="0"/>
            <a:r>
              <a:rPr lang="ko-KR" altLang="en-US" dirty="0"/>
              <a:t>제작 날짜</a:t>
            </a:r>
            <a:r>
              <a:rPr lang="en-US" altLang="ko-KR" dirty="0"/>
              <a:t>(</a:t>
            </a:r>
            <a:r>
              <a:rPr lang="ko-KR" altLang="en-US" dirty="0"/>
              <a:t>필수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0" name="텍스트 개체 틀 3"/>
          <p:cNvSpPr>
            <a:spLocks noGrp="1"/>
          </p:cNvSpPr>
          <p:nvPr>
            <p:ph type="body" sz="quarter" idx="12" hasCustomPrompt="1"/>
          </p:nvPr>
        </p:nvSpPr>
        <p:spPr>
          <a:xfrm>
            <a:off x="6732240" y="6021288"/>
            <a:ext cx="2160240" cy="288032"/>
          </a:xfrm>
        </p:spPr>
        <p:txBody>
          <a:bodyPr>
            <a:normAutofit/>
          </a:bodyPr>
          <a:lstStyle>
            <a:lvl1pPr marL="0" indent="0" algn="r">
              <a:buNone/>
              <a:defRPr sz="1200" b="1"/>
            </a:lvl1pPr>
          </a:lstStyle>
          <a:p>
            <a:pPr lvl="0"/>
            <a:r>
              <a:rPr lang="ko-KR" altLang="en-US" dirty="0"/>
              <a:t>문서 버전 정보</a:t>
            </a:r>
            <a:r>
              <a:rPr lang="en-US" altLang="ko-KR" dirty="0"/>
              <a:t>(</a:t>
            </a:r>
            <a:r>
              <a:rPr lang="ko-KR" altLang="en-US" dirty="0"/>
              <a:t>선택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899592" y="5157192"/>
            <a:ext cx="3672408" cy="864096"/>
          </a:xfrm>
        </p:spPr>
        <p:txBody>
          <a:bodyPr>
            <a:noAutofit/>
          </a:bodyPr>
          <a:lstStyle>
            <a:lvl1pPr marL="171450" indent="-171450">
              <a:buFont typeface="Wingdings" panose="05000000000000000000" pitchFamily="2" charset="2"/>
              <a:buChar char="Ø"/>
              <a:defRPr sz="900" b="1" baseline="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/>
              <a:t>본 </a:t>
            </a:r>
            <a:r>
              <a:rPr lang="en-US" altLang="ko-KR" dirty="0"/>
              <a:t>PPT</a:t>
            </a:r>
            <a:r>
              <a:rPr lang="ko-KR" altLang="en-US" dirty="0"/>
              <a:t>를 </a:t>
            </a:r>
            <a:r>
              <a:rPr lang="ko-KR" altLang="en-US" dirty="0" err="1"/>
              <a:t>검색시</a:t>
            </a:r>
            <a:r>
              <a:rPr lang="ko-KR" altLang="en-US" dirty="0"/>
              <a:t> </a:t>
            </a:r>
            <a:r>
              <a:rPr lang="ko-KR" altLang="en-US" dirty="0" err="1"/>
              <a:t>찾게되는</a:t>
            </a:r>
            <a:r>
              <a:rPr lang="ko-KR" altLang="en-US" dirty="0"/>
              <a:t> </a:t>
            </a:r>
            <a:r>
              <a:rPr lang="en-US" altLang="ko-KR" dirty="0"/>
              <a:t>“</a:t>
            </a:r>
            <a:r>
              <a:rPr lang="ko-KR" altLang="en-US" dirty="0"/>
              <a:t>키워드</a:t>
            </a:r>
            <a:r>
              <a:rPr lang="en-US" altLang="ko-KR" dirty="0"/>
              <a:t>”</a:t>
            </a:r>
            <a:r>
              <a:rPr lang="ko-KR" altLang="en-US" dirty="0"/>
              <a:t>를 작성 하시고</a:t>
            </a:r>
            <a:r>
              <a:rPr lang="en-US" altLang="ko-KR" dirty="0"/>
              <a:t>, </a:t>
            </a:r>
            <a:r>
              <a:rPr lang="ko-KR" altLang="en-US" dirty="0"/>
              <a:t>내용이 없다면 본 텍스트 상자는 삭제 하세요</a:t>
            </a:r>
            <a:r>
              <a:rPr lang="en-US" altLang="ko-KR" dirty="0"/>
              <a:t>. “</a:t>
            </a:r>
            <a:r>
              <a:rPr lang="ko-KR" altLang="en-US" dirty="0"/>
              <a:t>키워드</a:t>
            </a:r>
            <a:r>
              <a:rPr lang="en-US" altLang="ko-KR" dirty="0"/>
              <a:t>”</a:t>
            </a:r>
            <a:r>
              <a:rPr lang="ko-KR" altLang="en-US" dirty="0"/>
              <a:t>는 파일 검색 시 사용됩니다</a:t>
            </a:r>
            <a:r>
              <a:rPr lang="en-US" altLang="ko-KR" dirty="0"/>
              <a:t>. (</a:t>
            </a:r>
            <a:r>
              <a:rPr lang="ko-KR" altLang="en-US" dirty="0"/>
              <a:t>선택</a:t>
            </a:r>
            <a:r>
              <a:rPr lang="en-US" altLang="ko-KR" dirty="0"/>
              <a:t>)</a:t>
            </a:r>
          </a:p>
          <a:p>
            <a:pPr lvl="0"/>
            <a:endParaRPr lang="ko-KR" altLang="en-US" dirty="0"/>
          </a:p>
        </p:txBody>
      </p:sp>
      <p:sp>
        <p:nvSpPr>
          <p:cNvPr id="22" name="텍스트 개체 틀 6"/>
          <p:cNvSpPr>
            <a:spLocks noGrp="1"/>
          </p:cNvSpPr>
          <p:nvPr>
            <p:ph type="body" sz="quarter" idx="14" hasCustomPrompt="1"/>
          </p:nvPr>
        </p:nvSpPr>
        <p:spPr>
          <a:xfrm>
            <a:off x="755576" y="4293096"/>
            <a:ext cx="3960440" cy="288032"/>
          </a:xfrm>
        </p:spPr>
        <p:txBody>
          <a:bodyPr>
            <a:noAutofit/>
          </a:bodyPr>
          <a:lstStyle>
            <a:lvl1pPr marL="0" indent="0">
              <a:buNone/>
              <a:defRPr sz="1800" b="1" baseline="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/>
              <a:t>시작 일자 </a:t>
            </a:r>
            <a:r>
              <a:rPr lang="en-US" altLang="ko-KR" dirty="0"/>
              <a:t>: 20XX</a:t>
            </a:r>
            <a:r>
              <a:rPr lang="ko-KR" altLang="en-US" dirty="0"/>
              <a:t>년 </a:t>
            </a:r>
            <a:r>
              <a:rPr lang="en-US" altLang="ko-KR" dirty="0"/>
              <a:t>XX</a:t>
            </a:r>
            <a:r>
              <a:rPr lang="ko-KR" altLang="en-US" dirty="0"/>
              <a:t>월 </a:t>
            </a:r>
            <a:r>
              <a:rPr lang="en-US" altLang="ko-KR" dirty="0"/>
              <a:t>XX</a:t>
            </a:r>
            <a:r>
              <a:rPr lang="ko-KR" altLang="en-US" dirty="0"/>
              <a:t>일</a:t>
            </a:r>
            <a:r>
              <a:rPr lang="en-US" altLang="ko-KR" dirty="0"/>
              <a:t>(</a:t>
            </a:r>
            <a:r>
              <a:rPr lang="ko-KR" altLang="en-US" dirty="0"/>
              <a:t>선택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755576" y="4581128"/>
            <a:ext cx="3960440" cy="288032"/>
          </a:xfrm>
        </p:spPr>
        <p:txBody>
          <a:bodyPr>
            <a:noAutofit/>
          </a:bodyPr>
          <a:lstStyle>
            <a:lvl1pPr marL="0" indent="0">
              <a:buNone/>
              <a:defRPr sz="1800" b="1" baseline="0">
                <a:solidFill>
                  <a:srgbClr val="0070C0"/>
                </a:solidFill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/>
              <a:t>종료 일자 </a:t>
            </a:r>
            <a:r>
              <a:rPr lang="en-US" altLang="ko-KR" dirty="0"/>
              <a:t>: 20XX</a:t>
            </a:r>
            <a:r>
              <a:rPr lang="ko-KR" altLang="en-US" dirty="0"/>
              <a:t>년 </a:t>
            </a:r>
            <a:r>
              <a:rPr lang="en-US" altLang="ko-KR" dirty="0"/>
              <a:t>XX</a:t>
            </a:r>
            <a:r>
              <a:rPr lang="ko-KR" altLang="en-US" dirty="0"/>
              <a:t>월 </a:t>
            </a:r>
            <a:r>
              <a:rPr lang="en-US" altLang="ko-KR" dirty="0"/>
              <a:t>XX</a:t>
            </a:r>
            <a:r>
              <a:rPr lang="ko-KR" altLang="en-US" dirty="0"/>
              <a:t>일</a:t>
            </a:r>
            <a:r>
              <a:rPr lang="en-US" altLang="ko-KR" dirty="0"/>
              <a:t>(</a:t>
            </a:r>
            <a:r>
              <a:rPr lang="ko-KR" altLang="en-US" dirty="0"/>
              <a:t>선택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4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5796136" y="4869160"/>
            <a:ext cx="3023890" cy="450000"/>
          </a:xfrm>
        </p:spPr>
        <p:txBody>
          <a:bodyPr>
            <a:normAutofit/>
          </a:bodyPr>
          <a:lstStyle>
            <a:lvl1pPr marL="0" indent="0" algn="r">
              <a:buNone/>
              <a:defRPr sz="2400" b="1"/>
            </a:lvl1pPr>
          </a:lstStyle>
          <a:p>
            <a:pPr lvl="0"/>
            <a:r>
              <a:rPr lang="ko-KR" altLang="en-US" dirty="0"/>
              <a:t>부서명</a:t>
            </a:r>
            <a:r>
              <a:rPr lang="en-US" altLang="ko-KR" dirty="0"/>
              <a:t>(</a:t>
            </a:r>
            <a:r>
              <a:rPr lang="ko-KR" altLang="en-US" dirty="0"/>
              <a:t>필수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5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5796359" y="5301208"/>
            <a:ext cx="3023890" cy="450000"/>
          </a:xfrm>
        </p:spPr>
        <p:txBody>
          <a:bodyPr>
            <a:normAutofit/>
          </a:bodyPr>
          <a:lstStyle>
            <a:lvl1pPr marL="0" indent="0" algn="r">
              <a:buNone/>
              <a:defRPr sz="2400" b="1"/>
            </a:lvl1pPr>
          </a:lstStyle>
          <a:p>
            <a:pPr lvl="0"/>
            <a:r>
              <a:rPr lang="ko-KR" altLang="en-US" dirty="0"/>
              <a:t>이름 직함</a:t>
            </a:r>
            <a:r>
              <a:rPr lang="en-US" altLang="ko-KR" dirty="0"/>
              <a:t>(</a:t>
            </a:r>
            <a:r>
              <a:rPr lang="ko-KR" altLang="en-US" dirty="0"/>
              <a:t>필수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1" name="제목 13"/>
          <p:cNvSpPr>
            <a:spLocks noGrp="1"/>
          </p:cNvSpPr>
          <p:nvPr>
            <p:ph type="title" hasCustomPrompt="1"/>
          </p:nvPr>
        </p:nvSpPr>
        <p:spPr>
          <a:xfrm>
            <a:off x="2012" y="1628775"/>
            <a:ext cx="9139976" cy="1786533"/>
          </a:xfrm>
        </p:spPr>
        <p:txBody>
          <a:bodyPr>
            <a:normAutofit/>
          </a:bodyPr>
          <a:lstStyle>
            <a:lvl1pPr algn="ctr">
              <a:defRPr sz="4400" b="1"/>
            </a:lvl1pPr>
          </a:lstStyle>
          <a:p>
            <a:r>
              <a:rPr lang="ko-KR" altLang="en-US" dirty="0"/>
              <a:t>공개용 보고서 타이틀 입력</a:t>
            </a:r>
          </a:p>
        </p:txBody>
      </p:sp>
    </p:spTree>
    <p:extLst>
      <p:ext uri="{BB962C8B-B14F-4D97-AF65-F5344CB8AC3E}">
        <p14:creationId xmlns:p14="http://schemas.microsoft.com/office/powerpoint/2010/main" val="3211096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끝 화면(영문)">
    <p:bg>
      <p:bgPr>
        <a:solidFill>
          <a:srgbClr val="FFE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rgbClr val="FFE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ED0C12A3-204B-4D7B-885A-A847F66A14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529" y="1025495"/>
            <a:ext cx="4514942" cy="350966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D9296817-DB5A-47FA-A2B6-1AF9BC183E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29" y="4797153"/>
            <a:ext cx="7827942" cy="64623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142EE8C6-2EEB-45BF-9C94-2E39D05009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6" name="슬라이드 번호 개체 틀 1">
            <a:extLst>
              <a:ext uri="{FF2B5EF4-FFF2-40B4-BE49-F238E27FC236}">
                <a16:creationId xmlns:a16="http://schemas.microsoft.com/office/drawing/2014/main" id="{206AAD53-1A08-4D5C-8BC8-4D6853953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0409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11"/>
          </p:nvPr>
        </p:nvSpPr>
        <p:spPr>
          <a:xfrm>
            <a:off x="179512" y="908720"/>
            <a:ext cx="8712967" cy="5328591"/>
          </a:xfrm>
        </p:spPr>
        <p:txBody>
          <a:bodyPr>
            <a:normAutofit/>
          </a:bodyPr>
          <a:lstStyle>
            <a:lvl1pPr marL="449263" indent="-449263">
              <a:lnSpc>
                <a:spcPct val="120000"/>
              </a:lnSpc>
              <a:buFont typeface="Wingdings" panose="05000000000000000000" pitchFamily="2" charset="2"/>
              <a:buChar char="v"/>
              <a:defRPr sz="2400" b="1" baseline="0"/>
            </a:lvl1pPr>
            <a:lvl2pPr marL="742950" indent="-285750">
              <a:lnSpc>
                <a:spcPct val="120000"/>
              </a:lnSpc>
              <a:buFont typeface="Wingdings" panose="05000000000000000000" pitchFamily="2" charset="2"/>
              <a:buChar char="§"/>
              <a:defRPr sz="2000" b="1"/>
            </a:lvl2pPr>
            <a:lvl3pPr marL="1200150" indent="-285750">
              <a:lnSpc>
                <a:spcPct val="120000"/>
              </a:lnSpc>
              <a:buFont typeface="Wingdings" panose="05000000000000000000" pitchFamily="2" charset="2"/>
              <a:buChar char="§"/>
              <a:defRPr sz="1800" b="1"/>
            </a:lvl3pPr>
            <a:lvl4pPr marL="1600200" indent="-228600">
              <a:lnSpc>
                <a:spcPct val="120000"/>
              </a:lnSpc>
              <a:buFont typeface="Wingdings" panose="05000000000000000000" pitchFamily="2" charset="2"/>
              <a:buChar char="§"/>
              <a:defRPr sz="1600" b="1"/>
            </a:lvl4pPr>
            <a:lvl5pPr marL="2057400" indent="-228600">
              <a:lnSpc>
                <a:spcPct val="120000"/>
              </a:lnSpc>
              <a:buFont typeface="Wingdings" panose="05000000000000000000" pitchFamily="2" charset="2"/>
              <a:buChar char="§"/>
              <a:defRPr sz="1400" b="1"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FBA3357-23D0-4E81-80ED-F0DFAC4285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6" name="슬라이드 번호 개체 틀 1">
            <a:extLst>
              <a:ext uri="{FF2B5EF4-FFF2-40B4-BE49-F238E27FC236}">
                <a16:creationId xmlns:a16="http://schemas.microsoft.com/office/drawing/2014/main" id="{E7063816-DDDE-438C-A5F8-CC95B6968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2067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11" hasCustomPrompt="1"/>
          </p:nvPr>
        </p:nvSpPr>
        <p:spPr>
          <a:xfrm>
            <a:off x="179512" y="908720"/>
            <a:ext cx="8712967" cy="5328591"/>
          </a:xfrm>
        </p:spPr>
        <p:txBody>
          <a:bodyPr>
            <a:normAutofit/>
          </a:bodyPr>
          <a:lstStyle>
            <a:lvl1pPr marL="457200" indent="-457200">
              <a:lnSpc>
                <a:spcPct val="120000"/>
              </a:lnSpc>
              <a:buFont typeface="+mj-lt"/>
              <a:buAutoNum type="arabicPeriod"/>
              <a:defRPr sz="2400" b="1"/>
            </a:lvl1pPr>
            <a:lvl2pPr marL="914400" indent="-457200">
              <a:lnSpc>
                <a:spcPct val="120000"/>
              </a:lnSpc>
              <a:buFont typeface="+mj-lt"/>
              <a:buAutoNum type="alphaUcPeriod"/>
              <a:defRPr sz="2000" b="1"/>
            </a:lvl2pPr>
            <a:lvl3pPr marL="1257300" indent="-342900">
              <a:lnSpc>
                <a:spcPct val="120000"/>
              </a:lnSpc>
              <a:buFont typeface="+mj-lt"/>
              <a:buAutoNum type="arabicParenR"/>
              <a:defRPr sz="1800" b="1"/>
            </a:lvl3pPr>
            <a:lvl4pPr marL="1714500" indent="-342900">
              <a:lnSpc>
                <a:spcPct val="120000"/>
              </a:lnSpc>
              <a:buFont typeface="+mj-ea"/>
              <a:buAutoNum type="circleNumDbPlain"/>
              <a:defRPr sz="1600" b="1"/>
            </a:lvl4pPr>
            <a:lvl5pPr marL="2171700" indent="-342900">
              <a:lnSpc>
                <a:spcPct val="120000"/>
              </a:lnSpc>
              <a:buFont typeface="+mj-lt"/>
              <a:buAutoNum type="alphaLcPeriod"/>
              <a:defRPr sz="1400" b="1"/>
            </a:lvl5pPr>
          </a:lstStyle>
          <a:p>
            <a:pPr lvl="0"/>
            <a:r>
              <a:rPr lang="ko-KR" altLang="en-US" dirty="0"/>
              <a:t>마스터 텍스트 </a:t>
            </a:r>
            <a:r>
              <a:rPr lang="en-US" altLang="ko-KR" dirty="0"/>
              <a:t>(</a:t>
            </a:r>
            <a:r>
              <a:rPr lang="ko-KR" altLang="en-US" dirty="0"/>
              <a:t>숫자</a:t>
            </a:r>
            <a:r>
              <a:rPr lang="en-US" altLang="ko-KR" dirty="0"/>
              <a:t>)</a:t>
            </a:r>
            <a:r>
              <a:rPr lang="ko-KR" altLang="en-US" dirty="0"/>
              <a:t>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61953F9-1D94-4071-90BA-FBE4AC65CA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6" name="슬라이드 번호 개체 틀 1">
            <a:extLst>
              <a:ext uri="{FF2B5EF4-FFF2-40B4-BE49-F238E27FC236}">
                <a16:creationId xmlns:a16="http://schemas.microsoft.com/office/drawing/2014/main" id="{1B63AA16-9BDD-42AE-8782-0C0242AD0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1284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504" y="908720"/>
            <a:ext cx="4320000" cy="521744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anose="05000000000000000000" pitchFamily="2" charset="2"/>
              <a:buChar char="v"/>
              <a:defRPr sz="2000" b="1"/>
            </a:lvl1pPr>
            <a:lvl2pPr marL="742950" indent="-285750">
              <a:buFont typeface="Wingdings" panose="05000000000000000000" pitchFamily="2" charset="2"/>
              <a:buChar char="§"/>
              <a:defRPr sz="1800"/>
            </a:lvl2pPr>
            <a:lvl3pPr marL="1143000" indent="-228600">
              <a:buFont typeface="Wingdings" panose="05000000000000000000" pitchFamily="2" charset="2"/>
              <a:buChar char="§"/>
              <a:defRPr sz="1600"/>
            </a:lvl3pPr>
            <a:lvl4pPr marL="1600200" indent="-228600">
              <a:buFont typeface="Wingdings" panose="05000000000000000000" pitchFamily="2" charset="2"/>
              <a:buChar char="§"/>
              <a:defRPr sz="1400"/>
            </a:lvl4pPr>
            <a:lvl5pPr marL="2057400" indent="-228600">
              <a:buFont typeface="Wingdings" panose="05000000000000000000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0" y="908720"/>
            <a:ext cx="4320000" cy="521744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anose="05000000000000000000" pitchFamily="2" charset="2"/>
              <a:buChar char="v"/>
              <a:defRPr sz="2000" b="1"/>
            </a:lvl1pPr>
            <a:lvl2pPr marL="800100" indent="-342900">
              <a:buFont typeface="Wingdings" panose="05000000000000000000" pitchFamily="2" charset="2"/>
              <a:buChar char="§"/>
              <a:defRPr sz="1800"/>
            </a:lvl2pPr>
            <a:lvl3pPr marL="1143000" indent="-228600">
              <a:buFont typeface="Wingdings" panose="05000000000000000000" pitchFamily="2" charset="2"/>
              <a:buChar char="§"/>
              <a:defRPr sz="1600"/>
            </a:lvl3pPr>
            <a:lvl4pPr marL="1657350" indent="-285750">
              <a:buFont typeface="Wingdings" panose="05000000000000000000" pitchFamily="2" charset="2"/>
              <a:buChar char="§"/>
              <a:defRPr sz="1400"/>
            </a:lvl4pPr>
            <a:lvl5pPr marL="2057400" indent="-228600">
              <a:buFont typeface="Wingdings" panose="05000000000000000000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ko-KR" altLang="en-US" dirty="0"/>
          </a:p>
        </p:txBody>
      </p:sp>
      <p:sp>
        <p:nvSpPr>
          <p:cNvPr id="10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DD516E90-1B60-4BBE-9E39-A986859C4D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7" name="슬라이드 번호 개체 틀 1">
            <a:extLst>
              <a:ext uri="{FF2B5EF4-FFF2-40B4-BE49-F238E27FC236}">
                <a16:creationId xmlns:a16="http://schemas.microsoft.com/office/drawing/2014/main" id="{F89AC80F-88B0-414C-AF23-C30827F7C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859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68A0161-1906-41EC-87C5-4767081129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5" name="슬라이드 번호 개체 틀 1">
            <a:extLst>
              <a:ext uri="{FF2B5EF4-FFF2-40B4-BE49-F238E27FC236}">
                <a16:creationId xmlns:a16="http://schemas.microsoft.com/office/drawing/2014/main" id="{122261F0-A10B-4042-AB86-195A91EF7A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6173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동영상 삽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5" name="미디어 개체 틀 4"/>
          <p:cNvSpPr>
            <a:spLocks noGrp="1"/>
          </p:cNvSpPr>
          <p:nvPr>
            <p:ph type="media" sz="quarter" idx="11"/>
          </p:nvPr>
        </p:nvSpPr>
        <p:spPr>
          <a:xfrm>
            <a:off x="60960" y="984086"/>
            <a:ext cx="9022080" cy="5074920"/>
          </a:xfrm>
        </p:spPr>
        <p:txBody>
          <a:bodyPr>
            <a:normAutofit/>
          </a:bodyPr>
          <a:lstStyle>
            <a:lvl1pPr marL="342900" indent="-342900">
              <a:buFont typeface="Wingdings" panose="05000000000000000000" pitchFamily="2" charset="2"/>
              <a:buChar char="v"/>
              <a:defRPr sz="2400" b="1"/>
            </a:lvl1pPr>
          </a:lstStyle>
          <a:p>
            <a:r>
              <a:rPr lang="ko-KR" altLang="en-US"/>
              <a:t>미디어를 추가하려면 아이콘을 클릭하십시오</a:t>
            </a:r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4B54A13D-56AA-4F4E-9268-868F786D34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6" name="슬라이드 번호 개체 틀 1">
            <a:extLst>
              <a:ext uri="{FF2B5EF4-FFF2-40B4-BE49-F238E27FC236}">
                <a16:creationId xmlns:a16="http://schemas.microsoft.com/office/drawing/2014/main" id="{450E2EC5-993E-4E83-9006-731A2EADA2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78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빈 화면 (로고있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209489B3-11D6-427B-8814-3BCA9E8F41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4" name="슬라이드 번호 개체 틀 1">
            <a:extLst>
              <a:ext uri="{FF2B5EF4-FFF2-40B4-BE49-F238E27FC236}">
                <a16:creationId xmlns:a16="http://schemas.microsoft.com/office/drawing/2014/main" id="{65DC4B15-AFCC-4445-9EA1-C4376A22EE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055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 (로고 없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092280" y="6093296"/>
            <a:ext cx="194421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 userDrawn="1"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4" name="슬라이드 번호 개체 틀 1">
            <a:extLst>
              <a:ext uri="{FF2B5EF4-FFF2-40B4-BE49-F238E27FC236}">
                <a16:creationId xmlns:a16="http://schemas.microsoft.com/office/drawing/2014/main" id="{8738AFB0-3308-45B8-A97B-BB140F66A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6338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끝 화면(국문)">
    <p:bg>
      <p:bgPr>
        <a:solidFill>
          <a:srgbClr val="FFE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rgbClr val="FFE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ED0C12A3-204B-4D7B-885A-A847F66A14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529" y="1025495"/>
            <a:ext cx="4514942" cy="350966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C5E75ED8-C92B-49B2-91D9-76659B9556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131" y="4797153"/>
            <a:ext cx="7309738" cy="646232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C909C455-FEC1-410C-B763-D983A6D4EB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7" name="슬라이드 번호 개체 틀 1">
            <a:extLst>
              <a:ext uri="{FF2B5EF4-FFF2-40B4-BE49-F238E27FC236}">
                <a16:creationId xmlns:a16="http://schemas.microsoft.com/office/drawing/2014/main" id="{63CEC1B9-FDCB-4E24-AB1E-391FAA1A77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0152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04316"/>
          </a:xfrm>
          <a:prstGeom prst="rect">
            <a:avLst/>
          </a:prstGeom>
        </p:spPr>
      </p:pic>
      <p:sp>
        <p:nvSpPr>
          <p:cNvPr id="6" name="제목 개체 틀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5" name="슬라이드 번호 개체 틀 1">
            <a:extLst>
              <a:ext uri="{FF2B5EF4-FFF2-40B4-BE49-F238E27FC236}">
                <a16:creationId xmlns:a16="http://schemas.microsoft.com/office/drawing/2014/main" id="{9287D7EF-BEB9-4043-8FE5-25A605DDD8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3717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95" r:id="rId2"/>
    <p:sldLayoutId id="2147483696" r:id="rId3"/>
    <p:sldLayoutId id="2147483706" r:id="rId4"/>
    <p:sldLayoutId id="2147483698" r:id="rId5"/>
    <p:sldLayoutId id="2147483699" r:id="rId6"/>
    <p:sldLayoutId id="2147483700" r:id="rId7"/>
    <p:sldLayoutId id="2147483701" r:id="rId8"/>
    <p:sldLayoutId id="2147483717" r:id="rId9"/>
    <p:sldLayoutId id="2147483714" r:id="rId10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Wingdings" panose="05000000000000000000" pitchFamily="2" charset="2"/>
        <a:buChar char="v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Wingdings" panose="05000000000000000000" pitchFamily="2" charset="2"/>
        <a:buChar char="u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Wingdings" panose="05000000000000000000" pitchFamily="2" charset="2"/>
        <a:buChar char="l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Wingdings" panose="05000000000000000000" pitchFamily="2" charset="2"/>
        <a:buChar char="§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fastech-motions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72EA23-34EF-4DD9-AA1A-5BCD63F0C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42467"/>
            <a:ext cx="9139976" cy="1786533"/>
          </a:xfrm>
        </p:spPr>
        <p:txBody>
          <a:bodyPr>
            <a:normAutofit/>
          </a:bodyPr>
          <a:lstStyle/>
          <a:p>
            <a:r>
              <a:rPr lang="en-US" altLang="ko-KR" sz="4000" dirty="0"/>
              <a:t>Linux</a:t>
            </a:r>
            <a:r>
              <a:rPr lang="ko-KR" altLang="en-US" sz="4000" dirty="0"/>
              <a:t> </a:t>
            </a:r>
            <a:r>
              <a:rPr lang="en-US" altLang="ko-KR" sz="4000" dirty="0"/>
              <a:t>Ethernet DLL </a:t>
            </a:r>
            <a:br>
              <a:rPr lang="en-US" altLang="ko-KR" sz="4000" dirty="0"/>
            </a:br>
            <a:r>
              <a:rPr lang="en-US" altLang="ko-KR" sz="4000" dirty="0"/>
              <a:t>User Manual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004585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0287A6-7A11-4339-994E-A7AF71555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7926"/>
            <a:ext cx="8507288" cy="687684"/>
          </a:xfrm>
        </p:spPr>
        <p:txBody>
          <a:bodyPr/>
          <a:lstStyle/>
          <a:p>
            <a:r>
              <a:rPr lang="en-US" altLang="ko-KR" dirty="0"/>
              <a:t>1. Performance test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5B9F850-6807-4DDF-B424-6B39AA3E739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altLang="ko-KR" dirty="0"/>
              <a:t>Test</a:t>
            </a:r>
            <a:r>
              <a:rPr lang="ko-KR" altLang="en-US" dirty="0"/>
              <a:t> </a:t>
            </a:r>
            <a:r>
              <a:rPr lang="en-US" altLang="ko-KR" dirty="0"/>
              <a:t>environment</a:t>
            </a:r>
          </a:p>
          <a:p>
            <a:pPr lvl="1"/>
            <a:r>
              <a:rPr lang="en-US" altLang="ko-KR" dirty="0"/>
              <a:t>Ubuntu Linux 22.04.3</a:t>
            </a:r>
          </a:p>
          <a:p>
            <a:pPr lvl="1"/>
            <a:r>
              <a:rPr lang="en-US" altLang="ko-KR" dirty="0"/>
              <a:t>Raspberry Pi 3B – 32bit Bullseye (23.05.03 Release)</a:t>
            </a:r>
          </a:p>
          <a:p>
            <a:pPr lvl="1"/>
            <a:endParaRPr lang="en-US" altLang="ko-KR" dirty="0"/>
          </a:p>
          <a:p>
            <a:r>
              <a:rPr lang="en-US" altLang="ko-KR" dirty="0"/>
              <a:t>Test Method</a:t>
            </a:r>
          </a:p>
          <a:p>
            <a:pPr lvl="1"/>
            <a:r>
              <a:rPr lang="en-US" altLang="ko-KR" dirty="0"/>
              <a:t>Sending the API 1000 times in a row</a:t>
            </a:r>
          </a:p>
          <a:p>
            <a:pPr lvl="1"/>
            <a:r>
              <a:rPr lang="en-US" altLang="ko-KR" dirty="0"/>
              <a:t>Repeat the process above for 10 times</a:t>
            </a:r>
          </a:p>
          <a:p>
            <a:pPr lvl="1"/>
            <a:r>
              <a:rPr lang="en-US" altLang="ko-KR" dirty="0"/>
              <a:t>Calculate the average time</a:t>
            </a:r>
          </a:p>
          <a:p>
            <a:pPr lvl="1"/>
            <a:endParaRPr lang="en-US" altLang="ko-KR" dirty="0"/>
          </a:p>
          <a:p>
            <a:r>
              <a:rPr lang="en-US" altLang="ko-KR" dirty="0"/>
              <a:t>Test Result</a:t>
            </a:r>
          </a:p>
          <a:p>
            <a:pPr lvl="1"/>
            <a:r>
              <a:rPr lang="en-US" altLang="ko-KR" dirty="0"/>
              <a:t>The transfer speed in Linux is almost same as the transfer speed in Windows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8540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27E673-D08B-4EB4-A1BC-EB43B78DF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How to Download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E368115-152C-4360-8006-C2703EB4815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457200" indent="-457200">
              <a:buAutoNum type="arabicParenR"/>
            </a:pPr>
            <a:r>
              <a:rPr lang="en-US" altLang="ko-KR" dirty="0"/>
              <a:t>Visit the FASTECH website.</a:t>
            </a:r>
          </a:p>
          <a:p>
            <a:pPr marL="0" indent="0">
              <a:buNone/>
            </a:pPr>
            <a:r>
              <a:rPr lang="en-US" altLang="ko-KR" dirty="0"/>
              <a:t>    </a:t>
            </a:r>
            <a:r>
              <a:rPr lang="en-US" altLang="ko-KR" dirty="0">
                <a:hlinkClick r:id="rId2"/>
              </a:rPr>
              <a:t>https://fastech-motions.com</a:t>
            </a:r>
            <a:endParaRPr lang="en-US" altLang="ko-KR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E1CFEDD-314F-484C-B916-6CBC1E1CE7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220" y="1935161"/>
            <a:ext cx="6619431" cy="440655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23746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27E673-D08B-4EB4-A1BC-EB43B78DF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How to Download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E368115-152C-4360-8006-C2703EB4815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dirty="0"/>
              <a:t>2) Click ‘DOWNLOADS – Search Downloads’</a:t>
            </a:r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1E76A1FD-EB68-4AA7-979B-E688B86247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21" y="1518463"/>
            <a:ext cx="7961947" cy="286432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01698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27E673-D08B-4EB4-A1BC-EB43B78DF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How to Download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E368115-152C-4360-8006-C2703EB4815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dirty="0"/>
              <a:t>3) Search “</a:t>
            </a:r>
            <a:r>
              <a:rPr lang="en-US" altLang="ko-KR" dirty="0" err="1"/>
              <a:t>linux</a:t>
            </a:r>
            <a:r>
              <a:rPr lang="en-US" altLang="ko-KR" dirty="0"/>
              <a:t>”</a:t>
            </a:r>
            <a:r>
              <a:rPr lang="ko-KR" altLang="en-US" dirty="0"/>
              <a:t> </a:t>
            </a:r>
            <a:r>
              <a:rPr lang="en-US" altLang="ko-KR" dirty="0"/>
              <a:t>and download</a:t>
            </a:r>
            <a:r>
              <a:rPr lang="ko-KR" altLang="en-US" dirty="0"/>
              <a:t> </a:t>
            </a:r>
            <a:r>
              <a:rPr lang="en-US" altLang="ko-KR" dirty="0"/>
              <a:t>Ethernet Linux Library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80F94A1-A1F5-4D4C-ACAB-BD6F01EB58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E54F7A-826D-4652-9902-577468ACE4CD}" type="slidenum">
              <a:rPr lang="ko-KR" altLang="en-US" smtClean="0"/>
              <a:pPr/>
              <a:t>5</a:t>
            </a:fld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5680E6D-18D8-4E23-B6D9-5825420F8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11" y="1466423"/>
            <a:ext cx="8188950" cy="421292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43624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1DA115-4BD5-4189-92E4-DFFFDB0D7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Linux System Setting – Static IP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D2E6E7-E58D-473E-BC85-EFFC3C490FA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600" dirty="0"/>
              <a:t>You need to set a static IP address for the Ethernet Port that shares the gateway with FASTECH products.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1. Open the OS network configuration file in Terminal.</a:t>
            </a:r>
          </a:p>
          <a:p>
            <a:pPr marL="0" indent="0">
              <a:buNone/>
            </a:pPr>
            <a:r>
              <a:rPr lang="en-US" altLang="ko-KR" sz="1600" dirty="0"/>
              <a:t> &gt; ‘</a:t>
            </a:r>
            <a:r>
              <a:rPr lang="en-US" altLang="ko-KR" sz="1600" dirty="0" err="1"/>
              <a:t>sudo</a:t>
            </a:r>
            <a:r>
              <a:rPr lang="en-US" altLang="ko-KR" sz="1600" dirty="0"/>
              <a:t> nano /</a:t>
            </a:r>
            <a:r>
              <a:rPr lang="en-US" altLang="ko-KR" sz="1600" dirty="0" err="1"/>
              <a:t>etc</a:t>
            </a:r>
            <a:r>
              <a:rPr lang="en-US" altLang="ko-KR" sz="1600" dirty="0"/>
              <a:t>/</a:t>
            </a:r>
            <a:r>
              <a:rPr lang="en-US" altLang="ko-KR" sz="1600" dirty="0" err="1"/>
              <a:t>dhcpcd.conf</a:t>
            </a:r>
            <a:r>
              <a:rPr lang="en-US" altLang="ko-KR" sz="1600" dirty="0"/>
              <a:t>’ or</a:t>
            </a:r>
            <a:r>
              <a:rPr lang="ko-KR" altLang="en-US" sz="1600" dirty="0"/>
              <a:t> </a:t>
            </a:r>
            <a:r>
              <a:rPr lang="en-US" altLang="ko-KR" sz="1600" dirty="0"/>
              <a:t>‘</a:t>
            </a:r>
            <a:r>
              <a:rPr lang="en-US" altLang="ko-KR" sz="1600" dirty="0" err="1"/>
              <a:t>sudo</a:t>
            </a:r>
            <a:r>
              <a:rPr lang="en-US" altLang="ko-KR" sz="1600" dirty="0"/>
              <a:t> nano /</a:t>
            </a:r>
            <a:r>
              <a:rPr lang="en-US" altLang="ko-KR" sz="1600" dirty="0" err="1"/>
              <a:t>etc</a:t>
            </a:r>
            <a:r>
              <a:rPr lang="en-US" altLang="ko-KR" sz="1600" dirty="0"/>
              <a:t>/network/interfaces’ </a:t>
            </a:r>
            <a:r>
              <a:rPr lang="en-US" altLang="ko-KR" sz="1600" dirty="0">
                <a:solidFill>
                  <a:srgbClr val="FF0000"/>
                </a:solidFill>
              </a:rPr>
              <a:t>(It may vary depending on your system.)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2. After the last line of the network configuration file, type the following statement. </a:t>
            </a:r>
            <a:r>
              <a:rPr lang="en-US" altLang="ko-KR" sz="1600" dirty="0">
                <a:solidFill>
                  <a:srgbClr val="FF0000"/>
                </a:solidFill>
              </a:rPr>
              <a:t>(It may vary depending on your system.)</a:t>
            </a:r>
          </a:p>
          <a:p>
            <a:pPr marL="0" indent="0">
              <a:buNone/>
            </a:pPr>
            <a:r>
              <a:rPr lang="en-US" altLang="ko-KR" sz="1600" dirty="0"/>
              <a:t>(Please modify the blue text to match your PC settings.)</a:t>
            </a:r>
          </a:p>
          <a:p>
            <a:pPr marL="0" indent="0">
              <a:buNone/>
            </a:pPr>
            <a:r>
              <a:rPr lang="en-US" altLang="ko-KR" sz="1600" dirty="0"/>
              <a:t>	interface </a:t>
            </a:r>
            <a:r>
              <a:rPr lang="en-US" altLang="ko-KR" sz="1600" dirty="0">
                <a:solidFill>
                  <a:srgbClr val="0070C0"/>
                </a:solidFill>
              </a:rPr>
              <a:t>eth0 (Address for Ethernet communication with </a:t>
            </a:r>
            <a:r>
              <a:rPr lang="en-US" altLang="ko-KR" sz="1600" dirty="0" err="1">
                <a:solidFill>
                  <a:srgbClr val="0070C0"/>
                </a:solidFill>
              </a:rPr>
              <a:t>Fastech</a:t>
            </a:r>
            <a:r>
              <a:rPr lang="en-US" altLang="ko-KR" sz="1600" dirty="0">
                <a:solidFill>
                  <a:srgbClr val="0070C0"/>
                </a:solidFill>
              </a:rPr>
              <a:t> products)</a:t>
            </a:r>
          </a:p>
          <a:p>
            <a:pPr marL="0" indent="0">
              <a:buNone/>
            </a:pPr>
            <a:r>
              <a:rPr lang="en-US" altLang="ko-KR" sz="1600" dirty="0"/>
              <a:t>	static </a:t>
            </a:r>
            <a:r>
              <a:rPr lang="en-US" altLang="ko-KR" sz="1600" dirty="0" err="1"/>
              <a:t>ip_address</a:t>
            </a:r>
            <a:r>
              <a:rPr lang="en-US" altLang="ko-KR" sz="1600" dirty="0"/>
              <a:t>=192.168.0.</a:t>
            </a:r>
            <a:r>
              <a:rPr lang="en-US" altLang="ko-KR" sz="1600" dirty="0">
                <a:solidFill>
                  <a:srgbClr val="0070C0"/>
                </a:solidFill>
              </a:rPr>
              <a:t>100 (Static IP address that doesn’t cause conflicts)</a:t>
            </a:r>
          </a:p>
          <a:p>
            <a:pPr marL="0" indent="0">
              <a:buNone/>
            </a:pPr>
            <a:r>
              <a:rPr lang="en-US" altLang="ko-KR" sz="1600" dirty="0"/>
              <a:t>	static routers=192.168.0.1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3. After saving and exiting the file, reboot the system.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531825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1DA115-4BD5-4189-92E4-DFFFDB0D7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Linux System Setting – Library Setting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D2E6E7-E58D-473E-BC85-EFFC3C490FA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79512" y="908719"/>
            <a:ext cx="8712967" cy="55004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600" dirty="0"/>
              <a:t>The structure of the ‘Include’ directory containing the FASTECH library is as follows.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1) Copy the ‘Include’ directory to your project path.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2) Copy FASTECH shared library files and symbolic links to the Linux shared library directory. </a:t>
            </a:r>
          </a:p>
          <a:p>
            <a:pPr marL="0" indent="0">
              <a:buNone/>
            </a:pPr>
            <a:r>
              <a:rPr lang="en-US" altLang="ko-KR" sz="1600" dirty="0" err="1"/>
              <a:t>sudo</a:t>
            </a:r>
            <a:r>
              <a:rPr lang="en-US" altLang="ko-KR" sz="1600" dirty="0"/>
              <a:t> cp </a:t>
            </a:r>
            <a:r>
              <a:rPr lang="en-US" altLang="ko-KR" sz="1600" dirty="0">
                <a:solidFill>
                  <a:srgbClr val="FF0000"/>
                </a:solidFill>
              </a:rPr>
              <a:t>–df</a:t>
            </a:r>
            <a:r>
              <a:rPr lang="en-US" altLang="ko-KR" sz="1600" dirty="0"/>
              <a:t> ./libEziMOTIONPlusE.so</a:t>
            </a:r>
            <a:r>
              <a:rPr lang="en-US" altLang="ko-KR" sz="1600" dirty="0">
                <a:solidFill>
                  <a:srgbClr val="FF0000"/>
                </a:solidFill>
              </a:rPr>
              <a:t>*</a:t>
            </a:r>
            <a:r>
              <a:rPr lang="en-US" altLang="ko-KR" sz="1600" dirty="0"/>
              <a:t> </a:t>
            </a:r>
            <a:r>
              <a:rPr lang="en-US" altLang="ko-KR" sz="1600" dirty="0">
                <a:solidFill>
                  <a:srgbClr val="FF0000"/>
                </a:solidFill>
              </a:rPr>
              <a:t>/</a:t>
            </a:r>
            <a:r>
              <a:rPr lang="en-US" altLang="ko-KR" sz="1600" dirty="0" err="1">
                <a:solidFill>
                  <a:srgbClr val="FF0000"/>
                </a:solidFill>
              </a:rPr>
              <a:t>usr</a:t>
            </a:r>
            <a:r>
              <a:rPr lang="en-US" altLang="ko-KR" sz="1600" dirty="0">
                <a:solidFill>
                  <a:srgbClr val="FF0000"/>
                </a:solidFill>
              </a:rPr>
              <a:t>/local/lib</a:t>
            </a:r>
          </a:p>
          <a:p>
            <a:pPr marL="0" indent="0">
              <a:buNone/>
            </a:pPr>
            <a:r>
              <a:rPr lang="en-US" altLang="ko-KR" sz="1600" dirty="0" err="1"/>
              <a:t>sudo</a:t>
            </a:r>
            <a:r>
              <a:rPr lang="en-US" altLang="ko-KR" sz="1600" dirty="0"/>
              <a:t> </a:t>
            </a:r>
            <a:r>
              <a:rPr lang="en-US" altLang="ko-KR" sz="1600" dirty="0" err="1"/>
              <a:t>ldconfig</a:t>
            </a:r>
            <a:endParaRPr lang="ko-KR" altLang="en-US" sz="1600" dirty="0"/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EC9CE357-67C8-41BE-8D07-DB871561DF4C}"/>
              </a:ext>
            </a:extLst>
          </p:cNvPr>
          <p:cNvGrpSpPr>
            <a:grpSpLocks noChangeAspect="1"/>
          </p:cNvGrpSpPr>
          <p:nvPr/>
        </p:nvGrpSpPr>
        <p:grpSpPr>
          <a:xfrm>
            <a:off x="251521" y="1538760"/>
            <a:ext cx="5640053" cy="2763774"/>
            <a:chOff x="251521" y="1258041"/>
            <a:chExt cx="6266725" cy="3070860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24301CD9-64DA-427F-8060-5912BF4C7F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21" y="1258041"/>
              <a:ext cx="6263640" cy="3070860"/>
            </a:xfrm>
            <a:prstGeom prst="rect">
              <a:avLst/>
            </a:prstGeom>
          </p:spPr>
        </p:pic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87CEB01E-DC3A-446C-8BC6-459612D134C4}"/>
                </a:ext>
              </a:extLst>
            </p:cNvPr>
            <p:cNvSpPr/>
            <p:nvPr/>
          </p:nvSpPr>
          <p:spPr>
            <a:xfrm>
              <a:off x="3372374" y="3917659"/>
              <a:ext cx="3145872" cy="41106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5071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1DA115-4BD5-4189-92E4-DFFFDB0D7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How to Use Ethernet Library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D2E6E7-E58D-473E-BC85-EFFC3C490FA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altLang="ko-KR" sz="1600" dirty="0"/>
              <a:t>To use the FASTECH API, you need to include </a:t>
            </a:r>
            <a:r>
              <a:rPr lang="en-US" altLang="ko-KR" sz="1600" dirty="0" err="1"/>
              <a:t>EziMOTIONPlusE.h</a:t>
            </a:r>
            <a:r>
              <a:rPr lang="en-US" altLang="ko-KR" sz="1600" dirty="0"/>
              <a:t> first. </a:t>
            </a:r>
          </a:p>
          <a:p>
            <a:pPr marL="342900" indent="-342900">
              <a:buAutoNum type="arabicPeriod"/>
            </a:pPr>
            <a:endParaRPr lang="en-US" altLang="ko-KR" sz="1600" dirty="0"/>
          </a:p>
          <a:p>
            <a:pPr marL="342900" indent="-342900">
              <a:buAutoNum type="arabicPeriod"/>
            </a:pPr>
            <a:endParaRPr lang="en-US" altLang="ko-KR" sz="1600" dirty="0"/>
          </a:p>
          <a:p>
            <a:pPr marL="342900" indent="-342900">
              <a:buAutoNum type="arabicPeriod"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2) When building a program, you need to import the FASTECH library first.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D46CF7C0-03C5-4C5F-AB6A-4A47FC6125F3}"/>
              </a:ext>
            </a:extLst>
          </p:cNvPr>
          <p:cNvGrpSpPr/>
          <p:nvPr/>
        </p:nvGrpSpPr>
        <p:grpSpPr>
          <a:xfrm>
            <a:off x="345600" y="1321200"/>
            <a:ext cx="3169920" cy="3360420"/>
            <a:chOff x="415602" y="1347911"/>
            <a:chExt cx="3169920" cy="3360420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8C637720-DAE1-473A-9ECA-FEFB3543EA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5602" y="1347911"/>
              <a:ext cx="3169920" cy="3360420"/>
            </a:xfrm>
            <a:prstGeom prst="rect">
              <a:avLst/>
            </a:prstGeom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F2B80383-357F-4CBF-A347-09168C0229C9}"/>
                </a:ext>
              </a:extLst>
            </p:cNvPr>
            <p:cNvSpPr/>
            <p:nvPr/>
          </p:nvSpPr>
          <p:spPr>
            <a:xfrm>
              <a:off x="415602" y="1753299"/>
              <a:ext cx="2545712" cy="16778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그룹 5">
            <a:extLst>
              <a:ext uri="{FF2B5EF4-FFF2-40B4-BE49-F238E27FC236}">
                <a16:creationId xmlns:a16="http://schemas.microsoft.com/office/drawing/2014/main" id="{D50D8109-A22F-4222-B007-DFB7EEB889BE}"/>
              </a:ext>
            </a:extLst>
          </p:cNvPr>
          <p:cNvGrpSpPr/>
          <p:nvPr/>
        </p:nvGrpSpPr>
        <p:grpSpPr>
          <a:xfrm>
            <a:off x="251521" y="5796880"/>
            <a:ext cx="6115050" cy="152400"/>
            <a:chOff x="415602" y="5505895"/>
            <a:chExt cx="6115050" cy="152400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059441AF-E839-40DB-84D4-88BD2A126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5602" y="5505895"/>
              <a:ext cx="6115050" cy="152400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FD45F392-08BF-4353-B47B-B1EAAE54CC01}"/>
                </a:ext>
              </a:extLst>
            </p:cNvPr>
            <p:cNvSpPr/>
            <p:nvPr/>
          </p:nvSpPr>
          <p:spPr>
            <a:xfrm>
              <a:off x="5272304" y="5505895"/>
              <a:ext cx="1258348" cy="15240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3435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8637227"/>
      </p:ext>
    </p:extLst>
  </p:cSld>
  <p:clrMapOvr>
    <a:masterClrMapping/>
  </p:clrMapOvr>
</p:sld>
</file>

<file path=ppt/theme/theme1.xml><?xml version="1.0" encoding="utf-8"?>
<a:theme xmlns:a="http://schemas.openxmlformats.org/drawingml/2006/main" name="공개용 보고서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10201_파스텍 PPT 양식(국문)" id="{1D94D62A-9B1F-4C38-BB43-D1CC40613207}" vid="{4E48EC89-7282-4050-9CE5-EF48FEDCB291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리눅스 PlusE dll 사용 방법</Template>
  <TotalTime>959</TotalTime>
  <Words>373</Words>
  <Application>Microsoft Office PowerPoint</Application>
  <PresentationFormat>화면 슬라이드 쇼(4:3)</PresentationFormat>
  <Paragraphs>65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맑은 고딕</vt:lpstr>
      <vt:lpstr>Arial</vt:lpstr>
      <vt:lpstr>Wingdings</vt:lpstr>
      <vt:lpstr>공개용 보고서</vt:lpstr>
      <vt:lpstr>Linux Ethernet DLL  User Manual</vt:lpstr>
      <vt:lpstr>1. Performance test</vt:lpstr>
      <vt:lpstr>2. How to Download</vt:lpstr>
      <vt:lpstr>2. How to Download</vt:lpstr>
      <vt:lpstr>2. How to Download</vt:lpstr>
      <vt:lpstr>3. Linux System Setting – Static IP</vt:lpstr>
      <vt:lpstr>3. Linux System Setting – Library Setting</vt:lpstr>
      <vt:lpstr>4. How to Use Ethernet Library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리눅스 Plus-E DLL 사용 방법</dc:title>
  <dc:creator>김 백호</dc:creator>
  <cp:lastModifiedBy>김 백호</cp:lastModifiedBy>
  <cp:revision>184</cp:revision>
  <dcterms:created xsi:type="dcterms:W3CDTF">2023-11-23T02:15:01Z</dcterms:created>
  <dcterms:modified xsi:type="dcterms:W3CDTF">2024-03-21T05:09:13Z</dcterms:modified>
</cp:coreProperties>
</file>